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8" r:id="rId4"/>
    <p:sldId id="262" r:id="rId5"/>
    <p:sldId id="264" r:id="rId6"/>
    <p:sldId id="263" r:id="rId7"/>
    <p:sldId id="257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8"/>
    <p:restoredTop sz="94682"/>
  </p:normalViewPr>
  <p:slideViewPr>
    <p:cSldViewPr snapToGrid="0" snapToObjects="1">
      <p:cViewPr>
        <p:scale>
          <a:sx n="110" d="100"/>
          <a:sy n="110" d="100"/>
        </p:scale>
        <p:origin x="69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913F-ED3B-CE45-8A67-03018FC56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A77CB-87BC-4F42-97AF-2CADFA743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9455-510E-8141-B632-FA1D275C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FFCA9-A8DB-2A4F-8EC1-90524AEB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03348-8BFB-C140-9641-B99571E8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CC4B-626D-E14E-A6B8-65A2FB9D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A77C6-BB08-6C41-A48D-79EAE6C65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FEFE6-B702-B742-8585-C8A538BC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10F00-07B5-664A-BAEA-47095352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6F89-65A1-5347-B9E1-1BED871C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FE6703-3170-FB47-B8D5-DB09C766C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B9F94-E3CE-7D4D-A9FB-3911F75BA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DAC41-4062-A64B-943E-3CDD9B37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949F2-02FC-1E47-B56A-992B46CA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14434-CFD2-9847-924D-74367589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D4C6-DDFA-8342-98EF-CC500D77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C8EA4-814D-1F46-B249-196D99C42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FD44C-2590-DA42-AAB3-AB4D14D9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F4BD2-03BC-C54D-939D-09B1A48B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AE2EB-F88C-5F4C-A6AA-8FC467A6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3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3F10-444F-7E4F-B748-9A58DCDA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74F09-0D4A-E748-926D-AF2DE8F87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E6691-0873-9A42-8ED3-B5444B3C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25E22-987F-2440-9412-49F60C5E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A0A28-C350-3D46-9FAC-2C83C1D3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9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A5223-1638-2C45-92C5-D362024A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3937-804F-864E-A946-A0076E4D8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268A5-E12C-7E4E-8EAA-997EDEEA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AE65F-6714-8346-8C26-57EF167E9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D5760-CCD0-8D48-91EC-E288F3E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88942-B45C-B941-9A44-9EFE71C5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16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5F9DC-D78C-8648-A5F7-D4724DB0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46DE9-885D-C94E-8D4A-E866E6C7E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773FE-EF38-EA40-94D9-8E8361A71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175F2-55BF-AA45-96BE-B184B91CD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CE42E-D82E-CF4D-8123-996E1627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167387-5FD6-194F-A586-478AB9FF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181513-9E7D-C445-B3DA-A5458174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01E3E-8E6D-B544-BA17-95114122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B133-C302-F047-BC1E-6222F046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4CAFCE-E0BB-014A-BB81-DBDE56A9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EEE3C-90F1-F84F-9E15-DA942BBB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DAC3EB-067B-C44E-8648-6C25E0E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3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640D5-4541-E24A-BA27-22DDE939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A1F04-0861-3047-93DB-F08E835D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1F78D-AB7E-E944-8D47-C38F426D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2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C460-132C-5640-B821-67575973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3447C-E9DC-394B-8034-A80E73C9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304FE-7756-F742-9515-24829379D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F48CF-F4C6-D349-BD62-D4517C4B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B97FF-3454-6D47-8EC3-8B3B80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DF4BD-4F45-0041-A086-C211BC55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2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43F0-51FA-264F-87FA-AE78D958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D923AA-BD99-4E42-9FA4-3750891D8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4B581-87C2-BE4F-B266-3A2A9ABA3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690F9-9B86-B34B-BEA1-D9A73610E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9CB23-A1F2-CE42-93FB-40096AE96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0CA6C-2BF0-8946-A736-482A55EC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D7BC1-F6D0-894A-BF0F-3B718F18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F847C-3656-E943-88FC-9C3135825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FB188-5782-A545-847F-90CE2A469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AD213-BEEA-2C4F-AB0C-06D79E488BB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D0884-DCB5-114D-BCF3-E0416ED2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17A05-698F-B645-8196-7B62EAF1A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A7533-F3A9-E84F-B5F6-4D0569AC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0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DD056B4-B6DD-FB47-9F5F-F3C99F57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308" y="744066"/>
            <a:ext cx="5807205" cy="5807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2B71AA-F534-574B-804D-1BD36087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3" y="744066"/>
            <a:ext cx="5807205" cy="5807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EDB0AA-4FC7-D743-BFAB-43D775663191}"/>
              </a:ext>
            </a:extLst>
          </p:cNvPr>
          <p:cNvSpPr txBox="1"/>
          <p:nvPr/>
        </p:nvSpPr>
        <p:spPr>
          <a:xfrm>
            <a:off x="2164295" y="181911"/>
            <a:ext cx="126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5hmC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E04354-B926-CB46-B86F-48714148907D}"/>
              </a:ext>
            </a:extLst>
          </p:cNvPr>
          <p:cNvSpPr txBox="1"/>
          <p:nvPr/>
        </p:nvSpPr>
        <p:spPr>
          <a:xfrm>
            <a:off x="5161247" y="810226"/>
            <a:ext cx="859899" cy="26969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6A104A-3125-C245-A8D8-299B4BC3F1C0}"/>
              </a:ext>
            </a:extLst>
          </p:cNvPr>
          <p:cNvSpPr txBox="1"/>
          <p:nvPr/>
        </p:nvSpPr>
        <p:spPr>
          <a:xfrm>
            <a:off x="11034528" y="844951"/>
            <a:ext cx="1030147" cy="26969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EED473-1A66-D145-ADF4-4C37A7BC1F49}"/>
              </a:ext>
            </a:extLst>
          </p:cNvPr>
          <p:cNvSpPr txBox="1"/>
          <p:nvPr/>
        </p:nvSpPr>
        <p:spPr>
          <a:xfrm>
            <a:off x="8219784" y="181911"/>
            <a:ext cx="126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5mC</a:t>
            </a:r>
          </a:p>
        </p:txBody>
      </p:sp>
    </p:spTree>
    <p:extLst>
      <p:ext uri="{BB962C8B-B14F-4D97-AF65-F5344CB8AC3E}">
        <p14:creationId xmlns:p14="http://schemas.microsoft.com/office/powerpoint/2010/main" val="793582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EDB0AA-4FC7-D743-BFAB-43D775663191}"/>
              </a:ext>
            </a:extLst>
          </p:cNvPr>
          <p:cNvSpPr txBox="1"/>
          <p:nvPr/>
        </p:nvSpPr>
        <p:spPr>
          <a:xfrm>
            <a:off x="72704" y="465655"/>
            <a:ext cx="126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DNMT3A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89C8E-8790-0E40-A7A3-388EFC924F60}"/>
              </a:ext>
            </a:extLst>
          </p:cNvPr>
          <p:cNvSpPr txBox="1"/>
          <p:nvPr/>
        </p:nvSpPr>
        <p:spPr>
          <a:xfrm>
            <a:off x="72704" y="1031010"/>
            <a:ext cx="126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Page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81FED-790E-8B4F-9A7F-44ABC0F4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65" y="4604984"/>
            <a:ext cx="5025163" cy="2153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A3589-F3A1-2949-92D9-86E4A13F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65" y="2381093"/>
            <a:ext cx="5011838" cy="2147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ACFB6D-4E5B-C54E-A05A-7543FDA55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65" y="123654"/>
            <a:ext cx="5025163" cy="2153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57D7D-69F8-AB47-818A-970C26AB4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873" y="4604984"/>
            <a:ext cx="5025163" cy="2153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024AAE-29BD-2B4A-8C33-27406011B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873" y="2381093"/>
            <a:ext cx="5025163" cy="2153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B37CD4-F418-0A4A-8026-2512B36DA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4873" y="123654"/>
            <a:ext cx="5024285" cy="21532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D6DD49-F230-D747-A383-961186311D99}"/>
              </a:ext>
            </a:extLst>
          </p:cNvPr>
          <p:cNvSpPr txBox="1"/>
          <p:nvPr/>
        </p:nvSpPr>
        <p:spPr>
          <a:xfrm>
            <a:off x="72704" y="1534809"/>
            <a:ext cx="126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(Transcript specific)</a:t>
            </a:r>
          </a:p>
        </p:txBody>
      </p:sp>
    </p:spTree>
    <p:extLst>
      <p:ext uri="{BB962C8B-B14F-4D97-AF65-F5344CB8AC3E}">
        <p14:creationId xmlns:p14="http://schemas.microsoft.com/office/powerpoint/2010/main" val="292457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F282A9-4E9B-034C-9858-2D3814ED3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41" y="163622"/>
            <a:ext cx="5003517" cy="2144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DB60D-FC4B-9747-B029-15DC2D8B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81" y="165537"/>
            <a:ext cx="4999048" cy="2142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7A66F-6702-174F-95BB-E2FF4B904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281" y="2376188"/>
            <a:ext cx="4999048" cy="2142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B6624-E48A-7D4D-B375-825D26B85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281" y="4586839"/>
            <a:ext cx="4999048" cy="2142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6C5E09-2771-6E40-9535-02447B116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41" y="4584925"/>
            <a:ext cx="4999044" cy="21424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A8805B-9844-1040-9753-A60DFE2F0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9741" y="2379223"/>
            <a:ext cx="4999044" cy="21424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EDB0AA-4FC7-D743-BFAB-43D775663191}"/>
              </a:ext>
            </a:extLst>
          </p:cNvPr>
          <p:cNvSpPr txBox="1"/>
          <p:nvPr/>
        </p:nvSpPr>
        <p:spPr>
          <a:xfrm>
            <a:off x="231325" y="475488"/>
            <a:ext cx="126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RAB32</a:t>
            </a:r>
          </a:p>
        </p:txBody>
      </p:sp>
    </p:spTree>
    <p:extLst>
      <p:ext uri="{BB962C8B-B14F-4D97-AF65-F5344CB8AC3E}">
        <p14:creationId xmlns:p14="http://schemas.microsoft.com/office/powerpoint/2010/main" val="173031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EDB0AA-4FC7-D743-BFAB-43D775663191}"/>
              </a:ext>
            </a:extLst>
          </p:cNvPr>
          <p:cNvSpPr txBox="1"/>
          <p:nvPr/>
        </p:nvSpPr>
        <p:spPr>
          <a:xfrm>
            <a:off x="72704" y="465655"/>
            <a:ext cx="126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TWIST1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6D5FF-4E1C-6248-A268-0FF31DDD0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62" y="2755327"/>
            <a:ext cx="5368414" cy="230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0C70B-095C-2F4B-843E-2E017B02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32" y="2774991"/>
            <a:ext cx="5024286" cy="2153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94D23-930B-EF40-A506-898A02C8D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734" y="257936"/>
            <a:ext cx="5024284" cy="2153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5DDF50-4EC6-4642-98B8-F4D0D7EBD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262" y="257936"/>
            <a:ext cx="5368414" cy="23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3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EDB0AA-4FC7-D743-BFAB-43D775663191}"/>
              </a:ext>
            </a:extLst>
          </p:cNvPr>
          <p:cNvSpPr txBox="1"/>
          <p:nvPr/>
        </p:nvSpPr>
        <p:spPr>
          <a:xfrm>
            <a:off x="54343" y="475488"/>
            <a:ext cx="126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RASSF1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B70B6-AD2E-3C49-82C6-8EB6E8F8D882}"/>
              </a:ext>
            </a:extLst>
          </p:cNvPr>
          <p:cNvSpPr txBox="1"/>
          <p:nvPr/>
        </p:nvSpPr>
        <p:spPr>
          <a:xfrm>
            <a:off x="54343" y="1524976"/>
            <a:ext cx="1261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(Median across transcripts)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F51E6-02BA-814D-BCED-9D92EFFF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89" y="3420319"/>
            <a:ext cx="6076708" cy="2604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B628B-BE65-1C4B-B401-8BD75195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789" y="475488"/>
            <a:ext cx="6076708" cy="26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EDB0AA-4FC7-D743-BFAB-43D775663191}"/>
              </a:ext>
            </a:extLst>
          </p:cNvPr>
          <p:cNvSpPr txBox="1"/>
          <p:nvPr/>
        </p:nvSpPr>
        <p:spPr>
          <a:xfrm>
            <a:off x="54343" y="475488"/>
            <a:ext cx="126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DNMT3A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C8F89-21D7-6E4D-B363-245BFD7AE3C5}"/>
              </a:ext>
            </a:extLst>
          </p:cNvPr>
          <p:cNvSpPr txBox="1"/>
          <p:nvPr/>
        </p:nvSpPr>
        <p:spPr>
          <a:xfrm>
            <a:off x="54343" y="1524976"/>
            <a:ext cx="1261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(Median across transcripts)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A34B7-C329-D642-90D0-C017B708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8" y="2263640"/>
            <a:ext cx="5016062" cy="214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28A78-2CAA-8243-AB58-3A36A93A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202" y="36414"/>
            <a:ext cx="5021568" cy="2152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71615E-23FD-1944-913F-9CFCF4205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004" y="36413"/>
            <a:ext cx="5021569" cy="2152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BEB232-EFEA-FA47-A706-35A49BB1B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002" y="4488506"/>
            <a:ext cx="5021569" cy="2152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CBDB70-35A5-0546-948E-EA077DDBC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203" y="4488506"/>
            <a:ext cx="5021568" cy="2152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21EFFF-8101-554D-8BE7-1BF8B9E50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003" y="2263639"/>
            <a:ext cx="5021569" cy="215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16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EDB0AA-4FC7-D743-BFAB-43D775663191}"/>
              </a:ext>
            </a:extLst>
          </p:cNvPr>
          <p:cNvSpPr txBox="1"/>
          <p:nvPr/>
        </p:nvSpPr>
        <p:spPr>
          <a:xfrm>
            <a:off x="54343" y="475488"/>
            <a:ext cx="126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RASSF1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072E3-7B90-FB4D-8DD6-5732E33F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11" y="4529946"/>
            <a:ext cx="5003518" cy="2144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0684B6-2550-B946-88FE-0BFD512C6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11" y="2386800"/>
            <a:ext cx="5003518" cy="2144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85A944-C5FD-A445-A5C0-C5DA2EA18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211" y="145333"/>
            <a:ext cx="5003518" cy="2144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C90C28-7DC8-5042-A97D-7BCD5ECD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072" y="4552340"/>
            <a:ext cx="4899010" cy="20995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AD4F5B-647C-1F49-840F-9051ADBD0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072" y="2386801"/>
            <a:ext cx="5003515" cy="21443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37C760-48A1-6E44-BAFF-5201C906D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072" y="145333"/>
            <a:ext cx="5003518" cy="21443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D6B8E3-D0A1-A44B-925D-67A183055A82}"/>
              </a:ext>
            </a:extLst>
          </p:cNvPr>
          <p:cNvSpPr txBox="1"/>
          <p:nvPr/>
        </p:nvSpPr>
        <p:spPr>
          <a:xfrm>
            <a:off x="54343" y="1217515"/>
            <a:ext cx="126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(Transcript specific)</a:t>
            </a:r>
          </a:p>
        </p:txBody>
      </p:sp>
    </p:spTree>
    <p:extLst>
      <p:ext uri="{BB962C8B-B14F-4D97-AF65-F5344CB8AC3E}">
        <p14:creationId xmlns:p14="http://schemas.microsoft.com/office/powerpoint/2010/main" val="149522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EDB0AA-4FC7-D743-BFAB-43D775663191}"/>
              </a:ext>
            </a:extLst>
          </p:cNvPr>
          <p:cNvSpPr txBox="1"/>
          <p:nvPr/>
        </p:nvSpPr>
        <p:spPr>
          <a:xfrm>
            <a:off x="72704" y="465655"/>
            <a:ext cx="126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DNMT3A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89C8E-8790-0E40-A7A3-388EFC924F60}"/>
              </a:ext>
            </a:extLst>
          </p:cNvPr>
          <p:cNvSpPr txBox="1"/>
          <p:nvPr/>
        </p:nvSpPr>
        <p:spPr>
          <a:xfrm>
            <a:off x="72704" y="1031010"/>
            <a:ext cx="126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Page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3A335-61CB-B546-B7F0-CF331C12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42" y="2317302"/>
            <a:ext cx="5024284" cy="2153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3210F-DDCE-E94E-AE79-282A22256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39" y="4624235"/>
            <a:ext cx="5024283" cy="2153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085EA-84C3-EF46-ADA3-D90FEFFD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40" y="56667"/>
            <a:ext cx="5024286" cy="2153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B9038-DCE1-3343-B590-C68CA548A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988" y="4624235"/>
            <a:ext cx="5024285" cy="21532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00B6FB-9105-D145-A682-098D57970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989" y="2317301"/>
            <a:ext cx="5024285" cy="21532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9ADF6E-7C66-1847-878A-CEFE70F38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990" y="56667"/>
            <a:ext cx="5024285" cy="21532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53AD8F-F3F7-1E4C-913C-318928EF9C4F}"/>
              </a:ext>
            </a:extLst>
          </p:cNvPr>
          <p:cNvSpPr txBox="1"/>
          <p:nvPr/>
        </p:nvSpPr>
        <p:spPr>
          <a:xfrm>
            <a:off x="72704" y="1534809"/>
            <a:ext cx="126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(Transcript specific)</a:t>
            </a:r>
          </a:p>
        </p:txBody>
      </p:sp>
    </p:spTree>
    <p:extLst>
      <p:ext uri="{BB962C8B-B14F-4D97-AF65-F5344CB8AC3E}">
        <p14:creationId xmlns:p14="http://schemas.microsoft.com/office/powerpoint/2010/main" val="248394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EDB0AA-4FC7-D743-BFAB-43D775663191}"/>
              </a:ext>
            </a:extLst>
          </p:cNvPr>
          <p:cNvSpPr txBox="1"/>
          <p:nvPr/>
        </p:nvSpPr>
        <p:spPr>
          <a:xfrm>
            <a:off x="72704" y="465655"/>
            <a:ext cx="126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DNMT3A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89C8E-8790-0E40-A7A3-388EFC924F60}"/>
              </a:ext>
            </a:extLst>
          </p:cNvPr>
          <p:cNvSpPr txBox="1"/>
          <p:nvPr/>
        </p:nvSpPr>
        <p:spPr>
          <a:xfrm>
            <a:off x="72704" y="1031010"/>
            <a:ext cx="126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Page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4618A-9C0F-074F-9382-1CA0FDF6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021" y="4517657"/>
            <a:ext cx="5024285" cy="2153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18D60-E965-064B-93D1-C5BB7C1F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021" y="2276917"/>
            <a:ext cx="5024285" cy="2153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84E316-66AC-9B42-8863-2BF24F0C7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021" y="123653"/>
            <a:ext cx="5024285" cy="2153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91F5C3-07D9-A542-A4E4-46F59C79E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155" y="4517657"/>
            <a:ext cx="4988034" cy="2137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9806C-5111-AC4B-9000-F7CC56CD2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155" y="2276918"/>
            <a:ext cx="5024285" cy="2153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B98D33-930C-4546-9EC3-80A067D4B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156" y="123654"/>
            <a:ext cx="5024285" cy="21532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FA8740-08FA-294D-B668-DEE2479589CB}"/>
              </a:ext>
            </a:extLst>
          </p:cNvPr>
          <p:cNvSpPr txBox="1"/>
          <p:nvPr/>
        </p:nvSpPr>
        <p:spPr>
          <a:xfrm>
            <a:off x="72704" y="1534809"/>
            <a:ext cx="126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(Transcript specific)</a:t>
            </a:r>
          </a:p>
        </p:txBody>
      </p:sp>
    </p:spTree>
    <p:extLst>
      <p:ext uri="{BB962C8B-B14F-4D97-AF65-F5344CB8AC3E}">
        <p14:creationId xmlns:p14="http://schemas.microsoft.com/office/powerpoint/2010/main" val="413715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42</Words>
  <Application>Microsoft Macintosh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M. Wilkins</dc:creator>
  <cp:lastModifiedBy>Owen M. Wilkins</cp:lastModifiedBy>
  <cp:revision>15</cp:revision>
  <dcterms:created xsi:type="dcterms:W3CDTF">2018-03-19T15:31:55Z</dcterms:created>
  <dcterms:modified xsi:type="dcterms:W3CDTF">2018-03-20T15:08:09Z</dcterms:modified>
</cp:coreProperties>
</file>